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5330825" cy="75628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96"/>
    <a:srgbClr val="FCD9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9" d="100"/>
          <a:sy n="49" d="100"/>
        </p:scale>
        <p:origin x="23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812" y="1237717"/>
            <a:ext cx="4531201" cy="2632992"/>
          </a:xfrm>
        </p:spPr>
        <p:txBody>
          <a:bodyPr anchor="b"/>
          <a:lstStyle>
            <a:lvl1pPr algn="ctr">
              <a:defRPr sz="34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353" y="3972247"/>
            <a:ext cx="3998119" cy="1825938"/>
          </a:xfrm>
        </p:spPr>
        <p:txBody>
          <a:bodyPr/>
          <a:lstStyle>
            <a:lvl1pPr marL="0" indent="0" algn="ctr">
              <a:buNone/>
              <a:defRPr sz="1399"/>
            </a:lvl1pPr>
            <a:lvl2pPr marL="266548" indent="0" algn="ctr">
              <a:buNone/>
              <a:defRPr sz="1166"/>
            </a:lvl2pPr>
            <a:lvl3pPr marL="533095" indent="0" algn="ctr">
              <a:buNone/>
              <a:defRPr sz="1049"/>
            </a:lvl3pPr>
            <a:lvl4pPr marL="799643" indent="0" algn="ctr">
              <a:buNone/>
              <a:defRPr sz="933"/>
            </a:lvl4pPr>
            <a:lvl5pPr marL="1066190" indent="0" algn="ctr">
              <a:buNone/>
              <a:defRPr sz="933"/>
            </a:lvl5pPr>
            <a:lvl6pPr marL="1332738" indent="0" algn="ctr">
              <a:buNone/>
              <a:defRPr sz="933"/>
            </a:lvl6pPr>
            <a:lvl7pPr marL="1599286" indent="0" algn="ctr">
              <a:buNone/>
              <a:defRPr sz="933"/>
            </a:lvl7pPr>
            <a:lvl8pPr marL="1865833" indent="0" algn="ctr">
              <a:buNone/>
              <a:defRPr sz="933"/>
            </a:lvl8pPr>
            <a:lvl9pPr marL="2132381" indent="0" algn="ctr">
              <a:buNone/>
              <a:defRPr sz="9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F34F-1AFB-47C8-99ED-B5EF5BFC4BCE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0115-261C-4A99-AE23-9CFB2C19D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439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F34F-1AFB-47C8-99ED-B5EF5BFC4BCE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0115-261C-4A99-AE23-9CFB2C19D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82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718" y="1885463"/>
            <a:ext cx="4597837" cy="3145935"/>
          </a:xfrm>
        </p:spPr>
        <p:txBody>
          <a:bodyPr anchor="b"/>
          <a:lstStyle>
            <a:lvl1pPr>
              <a:defRPr sz="349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718" y="5061159"/>
            <a:ext cx="4597837" cy="1654373"/>
          </a:xfrm>
        </p:spPr>
        <p:txBody>
          <a:bodyPr/>
          <a:lstStyle>
            <a:lvl1pPr marL="0" indent="0">
              <a:buNone/>
              <a:defRPr sz="1399">
                <a:solidFill>
                  <a:schemeClr val="tx1">
                    <a:tint val="82000"/>
                  </a:schemeClr>
                </a:solidFill>
              </a:defRPr>
            </a:lvl1pPr>
            <a:lvl2pPr marL="266548" indent="0">
              <a:buNone/>
              <a:defRPr sz="1166">
                <a:solidFill>
                  <a:schemeClr val="tx1">
                    <a:tint val="82000"/>
                  </a:schemeClr>
                </a:solidFill>
              </a:defRPr>
            </a:lvl2pPr>
            <a:lvl3pPr marL="533095" indent="0">
              <a:buNone/>
              <a:defRPr sz="1049">
                <a:solidFill>
                  <a:schemeClr val="tx1">
                    <a:tint val="82000"/>
                  </a:schemeClr>
                </a:solidFill>
              </a:defRPr>
            </a:lvl3pPr>
            <a:lvl4pPr marL="799643" indent="0">
              <a:buNone/>
              <a:defRPr sz="933">
                <a:solidFill>
                  <a:schemeClr val="tx1">
                    <a:tint val="82000"/>
                  </a:schemeClr>
                </a:solidFill>
              </a:defRPr>
            </a:lvl4pPr>
            <a:lvl5pPr marL="1066190" indent="0">
              <a:buNone/>
              <a:defRPr sz="933">
                <a:solidFill>
                  <a:schemeClr val="tx1">
                    <a:tint val="82000"/>
                  </a:schemeClr>
                </a:solidFill>
              </a:defRPr>
            </a:lvl5pPr>
            <a:lvl6pPr marL="1332738" indent="0">
              <a:buNone/>
              <a:defRPr sz="933">
                <a:solidFill>
                  <a:schemeClr val="tx1">
                    <a:tint val="82000"/>
                  </a:schemeClr>
                </a:solidFill>
              </a:defRPr>
            </a:lvl6pPr>
            <a:lvl7pPr marL="1599286" indent="0">
              <a:buNone/>
              <a:defRPr sz="933">
                <a:solidFill>
                  <a:schemeClr val="tx1">
                    <a:tint val="82000"/>
                  </a:schemeClr>
                </a:solidFill>
              </a:defRPr>
            </a:lvl7pPr>
            <a:lvl8pPr marL="1865833" indent="0">
              <a:buNone/>
              <a:defRPr sz="933">
                <a:solidFill>
                  <a:schemeClr val="tx1">
                    <a:tint val="82000"/>
                  </a:schemeClr>
                </a:solidFill>
              </a:defRPr>
            </a:lvl8pPr>
            <a:lvl9pPr marL="2132381" indent="0">
              <a:buNone/>
              <a:defRPr sz="9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F34F-1AFB-47C8-99ED-B5EF5BFC4BCE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0115-261C-4A99-AE23-9CFB2C19D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77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494" y="2013259"/>
            <a:ext cx="2265601" cy="4798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8730" y="2013259"/>
            <a:ext cx="2265601" cy="4798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F34F-1AFB-47C8-99ED-B5EF5BFC4BCE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0115-261C-4A99-AE23-9CFB2C19D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418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88" y="402654"/>
            <a:ext cx="4597837" cy="14618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7189" y="1853949"/>
            <a:ext cx="2255188" cy="908592"/>
          </a:xfrm>
        </p:spPr>
        <p:txBody>
          <a:bodyPr anchor="b"/>
          <a:lstStyle>
            <a:lvl1pPr marL="0" indent="0">
              <a:buNone/>
              <a:defRPr sz="1399" b="1"/>
            </a:lvl1pPr>
            <a:lvl2pPr marL="266548" indent="0">
              <a:buNone/>
              <a:defRPr sz="1166" b="1"/>
            </a:lvl2pPr>
            <a:lvl3pPr marL="533095" indent="0">
              <a:buNone/>
              <a:defRPr sz="1049" b="1"/>
            </a:lvl3pPr>
            <a:lvl4pPr marL="799643" indent="0">
              <a:buNone/>
              <a:defRPr sz="933" b="1"/>
            </a:lvl4pPr>
            <a:lvl5pPr marL="1066190" indent="0">
              <a:buNone/>
              <a:defRPr sz="933" b="1"/>
            </a:lvl5pPr>
            <a:lvl6pPr marL="1332738" indent="0">
              <a:buNone/>
              <a:defRPr sz="933" b="1"/>
            </a:lvl6pPr>
            <a:lvl7pPr marL="1599286" indent="0">
              <a:buNone/>
              <a:defRPr sz="933" b="1"/>
            </a:lvl7pPr>
            <a:lvl8pPr marL="1865833" indent="0">
              <a:buNone/>
              <a:defRPr sz="933" b="1"/>
            </a:lvl8pPr>
            <a:lvl9pPr marL="2132381" indent="0">
              <a:buNone/>
              <a:defRPr sz="9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189" y="2762541"/>
            <a:ext cx="2255188" cy="4063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8730" y="1853949"/>
            <a:ext cx="2266295" cy="908592"/>
          </a:xfrm>
        </p:spPr>
        <p:txBody>
          <a:bodyPr anchor="b"/>
          <a:lstStyle>
            <a:lvl1pPr marL="0" indent="0">
              <a:buNone/>
              <a:defRPr sz="1399" b="1"/>
            </a:lvl1pPr>
            <a:lvl2pPr marL="266548" indent="0">
              <a:buNone/>
              <a:defRPr sz="1166" b="1"/>
            </a:lvl2pPr>
            <a:lvl3pPr marL="533095" indent="0">
              <a:buNone/>
              <a:defRPr sz="1049" b="1"/>
            </a:lvl3pPr>
            <a:lvl4pPr marL="799643" indent="0">
              <a:buNone/>
              <a:defRPr sz="933" b="1"/>
            </a:lvl4pPr>
            <a:lvl5pPr marL="1066190" indent="0">
              <a:buNone/>
              <a:defRPr sz="933" b="1"/>
            </a:lvl5pPr>
            <a:lvl6pPr marL="1332738" indent="0">
              <a:buNone/>
              <a:defRPr sz="933" b="1"/>
            </a:lvl6pPr>
            <a:lvl7pPr marL="1599286" indent="0">
              <a:buNone/>
              <a:defRPr sz="933" b="1"/>
            </a:lvl7pPr>
            <a:lvl8pPr marL="1865833" indent="0">
              <a:buNone/>
              <a:defRPr sz="933" b="1"/>
            </a:lvl8pPr>
            <a:lvl9pPr marL="2132381" indent="0">
              <a:buNone/>
              <a:defRPr sz="9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8730" y="2762541"/>
            <a:ext cx="2266295" cy="4063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F34F-1AFB-47C8-99ED-B5EF5BFC4BCE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0115-261C-4A99-AE23-9CFB2C19D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463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F34F-1AFB-47C8-99ED-B5EF5BFC4BCE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0115-261C-4A99-AE23-9CFB2C19D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93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F34F-1AFB-47C8-99ED-B5EF5BFC4BCE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0115-261C-4A99-AE23-9CFB2C19D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05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88" y="504190"/>
            <a:ext cx="1719330" cy="1764665"/>
          </a:xfrm>
        </p:spPr>
        <p:txBody>
          <a:bodyPr anchor="b"/>
          <a:lstStyle>
            <a:lvl1pPr>
              <a:defRPr sz="18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6295" y="1088912"/>
            <a:ext cx="2698730" cy="5374525"/>
          </a:xfrm>
        </p:spPr>
        <p:txBody>
          <a:bodyPr/>
          <a:lstStyle>
            <a:lvl1pPr>
              <a:defRPr sz="1866"/>
            </a:lvl1pPr>
            <a:lvl2pPr>
              <a:defRPr sz="1632"/>
            </a:lvl2pPr>
            <a:lvl3pPr>
              <a:defRPr sz="1399"/>
            </a:lvl3pPr>
            <a:lvl4pPr>
              <a:defRPr sz="1166"/>
            </a:lvl4pPr>
            <a:lvl5pPr>
              <a:defRPr sz="1166"/>
            </a:lvl5pPr>
            <a:lvl6pPr>
              <a:defRPr sz="1166"/>
            </a:lvl6pPr>
            <a:lvl7pPr>
              <a:defRPr sz="1166"/>
            </a:lvl7pPr>
            <a:lvl8pPr>
              <a:defRPr sz="1166"/>
            </a:lvl8pPr>
            <a:lvl9pPr>
              <a:defRPr sz="11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188" y="2268855"/>
            <a:ext cx="1719330" cy="4203335"/>
          </a:xfrm>
        </p:spPr>
        <p:txBody>
          <a:bodyPr/>
          <a:lstStyle>
            <a:lvl1pPr marL="0" indent="0">
              <a:buNone/>
              <a:defRPr sz="933"/>
            </a:lvl1pPr>
            <a:lvl2pPr marL="266548" indent="0">
              <a:buNone/>
              <a:defRPr sz="816"/>
            </a:lvl2pPr>
            <a:lvl3pPr marL="533095" indent="0">
              <a:buNone/>
              <a:defRPr sz="700"/>
            </a:lvl3pPr>
            <a:lvl4pPr marL="799643" indent="0">
              <a:buNone/>
              <a:defRPr sz="583"/>
            </a:lvl4pPr>
            <a:lvl5pPr marL="1066190" indent="0">
              <a:buNone/>
              <a:defRPr sz="583"/>
            </a:lvl5pPr>
            <a:lvl6pPr marL="1332738" indent="0">
              <a:buNone/>
              <a:defRPr sz="583"/>
            </a:lvl6pPr>
            <a:lvl7pPr marL="1599286" indent="0">
              <a:buNone/>
              <a:defRPr sz="583"/>
            </a:lvl7pPr>
            <a:lvl8pPr marL="1865833" indent="0">
              <a:buNone/>
              <a:defRPr sz="583"/>
            </a:lvl8pPr>
            <a:lvl9pPr marL="2132381" indent="0">
              <a:buNone/>
              <a:defRPr sz="58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F34F-1AFB-47C8-99ED-B5EF5BFC4BCE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0115-261C-4A99-AE23-9CFB2C19D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214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188" y="504190"/>
            <a:ext cx="1719330" cy="1764665"/>
          </a:xfrm>
        </p:spPr>
        <p:txBody>
          <a:bodyPr anchor="b"/>
          <a:lstStyle>
            <a:lvl1pPr>
              <a:defRPr sz="186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66295" y="1088912"/>
            <a:ext cx="2698730" cy="5374525"/>
          </a:xfrm>
        </p:spPr>
        <p:txBody>
          <a:bodyPr anchor="t"/>
          <a:lstStyle>
            <a:lvl1pPr marL="0" indent="0">
              <a:buNone/>
              <a:defRPr sz="1866"/>
            </a:lvl1pPr>
            <a:lvl2pPr marL="266548" indent="0">
              <a:buNone/>
              <a:defRPr sz="1632"/>
            </a:lvl2pPr>
            <a:lvl3pPr marL="533095" indent="0">
              <a:buNone/>
              <a:defRPr sz="1399"/>
            </a:lvl3pPr>
            <a:lvl4pPr marL="799643" indent="0">
              <a:buNone/>
              <a:defRPr sz="1166"/>
            </a:lvl4pPr>
            <a:lvl5pPr marL="1066190" indent="0">
              <a:buNone/>
              <a:defRPr sz="1166"/>
            </a:lvl5pPr>
            <a:lvl6pPr marL="1332738" indent="0">
              <a:buNone/>
              <a:defRPr sz="1166"/>
            </a:lvl6pPr>
            <a:lvl7pPr marL="1599286" indent="0">
              <a:buNone/>
              <a:defRPr sz="1166"/>
            </a:lvl7pPr>
            <a:lvl8pPr marL="1865833" indent="0">
              <a:buNone/>
              <a:defRPr sz="1166"/>
            </a:lvl8pPr>
            <a:lvl9pPr marL="2132381" indent="0">
              <a:buNone/>
              <a:defRPr sz="116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188" y="2268855"/>
            <a:ext cx="1719330" cy="4203335"/>
          </a:xfrm>
        </p:spPr>
        <p:txBody>
          <a:bodyPr/>
          <a:lstStyle>
            <a:lvl1pPr marL="0" indent="0">
              <a:buNone/>
              <a:defRPr sz="933"/>
            </a:lvl1pPr>
            <a:lvl2pPr marL="266548" indent="0">
              <a:buNone/>
              <a:defRPr sz="816"/>
            </a:lvl2pPr>
            <a:lvl3pPr marL="533095" indent="0">
              <a:buNone/>
              <a:defRPr sz="700"/>
            </a:lvl3pPr>
            <a:lvl4pPr marL="799643" indent="0">
              <a:buNone/>
              <a:defRPr sz="583"/>
            </a:lvl4pPr>
            <a:lvl5pPr marL="1066190" indent="0">
              <a:buNone/>
              <a:defRPr sz="583"/>
            </a:lvl5pPr>
            <a:lvl6pPr marL="1332738" indent="0">
              <a:buNone/>
              <a:defRPr sz="583"/>
            </a:lvl6pPr>
            <a:lvl7pPr marL="1599286" indent="0">
              <a:buNone/>
              <a:defRPr sz="583"/>
            </a:lvl7pPr>
            <a:lvl8pPr marL="1865833" indent="0">
              <a:buNone/>
              <a:defRPr sz="583"/>
            </a:lvl8pPr>
            <a:lvl9pPr marL="2132381" indent="0">
              <a:buNone/>
              <a:defRPr sz="58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F34F-1AFB-47C8-99ED-B5EF5BFC4BCE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0115-261C-4A99-AE23-9CFB2C19D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19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F34F-1AFB-47C8-99ED-B5EF5BFC4BCE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0115-261C-4A99-AE23-9CFB2C19D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415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4872" y="402652"/>
            <a:ext cx="1149459" cy="640916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495" y="402652"/>
            <a:ext cx="3381742" cy="64091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F34F-1AFB-47C8-99ED-B5EF5BFC4BCE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80115-261C-4A99-AE23-9CFB2C19D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4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FE49CF5D-97C0-4A98-BDC9-B739378FC579}"/>
              </a:ext>
            </a:extLst>
          </p:cNvPr>
          <p:cNvSpPr txBox="1"/>
          <p:nvPr userDrawn="1"/>
        </p:nvSpPr>
        <p:spPr>
          <a:xfrm>
            <a:off x="0" y="-1464498"/>
            <a:ext cx="5330825" cy="32149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1489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494" y="402654"/>
            <a:ext cx="4597837" cy="1461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494" y="2013259"/>
            <a:ext cx="4597837" cy="4798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494" y="7009643"/>
            <a:ext cx="1199436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E8F34F-1AFB-47C8-99ED-B5EF5BFC4BCE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5836" y="7009643"/>
            <a:ext cx="1799153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4895" y="7009643"/>
            <a:ext cx="1199436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180115-261C-4A99-AE23-9CFB2C19D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73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33095" rtl="0" eaLnBrk="1" latinLnBrk="0" hangingPunct="1">
        <a:lnSpc>
          <a:spcPct val="90000"/>
        </a:lnSpc>
        <a:spcBef>
          <a:spcPct val="0"/>
        </a:spcBef>
        <a:buNone/>
        <a:defRPr sz="25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274" indent="-133274" algn="l" defTabSz="533095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sz="1632" kern="1200">
          <a:solidFill>
            <a:schemeClr val="tx1"/>
          </a:solidFill>
          <a:latin typeface="+mn-lt"/>
          <a:ea typeface="+mn-ea"/>
          <a:cs typeface="+mn-cs"/>
        </a:defRPr>
      </a:lvl1pPr>
      <a:lvl2pPr marL="399821" indent="-133274" algn="l" defTabSz="533095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399" kern="1200">
          <a:solidFill>
            <a:schemeClr val="tx1"/>
          </a:solidFill>
          <a:latin typeface="+mn-lt"/>
          <a:ea typeface="+mn-ea"/>
          <a:cs typeface="+mn-cs"/>
        </a:defRPr>
      </a:lvl2pPr>
      <a:lvl3pPr marL="666369" indent="-133274" algn="l" defTabSz="533095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166" kern="1200">
          <a:solidFill>
            <a:schemeClr val="tx1"/>
          </a:solidFill>
          <a:latin typeface="+mn-lt"/>
          <a:ea typeface="+mn-ea"/>
          <a:cs typeface="+mn-cs"/>
        </a:defRPr>
      </a:lvl3pPr>
      <a:lvl4pPr marL="932917" indent="-133274" algn="l" defTabSz="533095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9464" indent="-133274" algn="l" defTabSz="533095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6012" indent="-133274" algn="l" defTabSz="533095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2559" indent="-133274" algn="l" defTabSz="533095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9107" indent="-133274" algn="l" defTabSz="533095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5655" indent="-133274" algn="l" defTabSz="533095" rtl="0" eaLnBrk="1" latinLnBrk="0" hangingPunct="1">
        <a:lnSpc>
          <a:spcPct val="90000"/>
        </a:lnSpc>
        <a:spcBef>
          <a:spcPts val="292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548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3095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643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6190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2738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9286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5833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2381" algn="l" defTabSz="533095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2F7C70-A43E-1C52-78D2-C384521FB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331489" cy="75628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6440DB-F5D2-BB00-66F5-563D12573D7E}"/>
              </a:ext>
            </a:extLst>
          </p:cNvPr>
          <p:cNvSpPr txBox="1"/>
          <p:nvPr/>
        </p:nvSpPr>
        <p:spPr>
          <a:xfrm>
            <a:off x="228482" y="2111195"/>
            <a:ext cx="487909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500" b="1">
                <a:solidFill>
                  <a:srgbClr val="00559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QUÝ </a:t>
            </a:r>
            <a:r>
              <a:rPr lang="en-US" sz="1500" b="1">
                <a:solidFill>
                  <a:srgbClr val="00559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PHỤ HUYNH</a:t>
            </a:r>
            <a:endParaRPr lang="en-US" sz="1500" b="1" dirty="0">
              <a:solidFill>
                <a:srgbClr val="00559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3CD4C1-EB1B-A011-65A2-577784F4CD94}"/>
              </a:ext>
            </a:extLst>
          </p:cNvPr>
          <p:cNvSpPr txBox="1"/>
          <p:nvPr/>
        </p:nvSpPr>
        <p:spPr>
          <a:xfrm>
            <a:off x="3306962" y="3597095"/>
            <a:ext cx="1749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00559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7</a:t>
            </a:r>
            <a:r>
              <a:rPr lang="vi-VN" sz="1400" b="1">
                <a:solidFill>
                  <a:srgbClr val="00559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</a:t>
            </a:r>
            <a:r>
              <a:rPr lang="en-US" sz="1400" b="1">
                <a:solidFill>
                  <a:srgbClr val="00559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3</a:t>
            </a:r>
            <a:r>
              <a:rPr lang="vi-VN" sz="1400" b="1">
                <a:solidFill>
                  <a:srgbClr val="00559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 </a:t>
            </a:r>
            <a:r>
              <a:rPr lang="vi-VN" sz="1400" b="1" dirty="0">
                <a:solidFill>
                  <a:srgbClr val="00559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– 11h30</a:t>
            </a:r>
            <a:endParaRPr lang="en-US" sz="1400" b="1" dirty="0">
              <a:solidFill>
                <a:srgbClr val="005596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10047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15</TotalTime>
  <Words>9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Roboto</vt:lpstr>
      <vt:lpstr>Office Theme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hoang</dc:creator>
  <dc:description>9Slide.vn</dc:description>
  <cp:lastModifiedBy>9Slide</cp:lastModifiedBy>
  <cp:revision>6</cp:revision>
  <dcterms:created xsi:type="dcterms:W3CDTF">2025-10-31T03:48:24Z</dcterms:created>
  <dcterms:modified xsi:type="dcterms:W3CDTF">2025-11-24T10:07:04Z</dcterms:modified>
  <cp:category>9Slide.vn</cp:category>
</cp:coreProperties>
</file>