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</p:sldIdLst>
  <p:sldSz cx="9906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82" name="Google Shape;82;p1:notes"/>
          <p:cNvSpPr/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le and Content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 panose="020F0502020204030204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type="body" idx="1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Two Content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type="body" idx="1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type="body" idx="2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Comparison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type="body" idx="1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39" name="Google Shape;39;p7"/>
          <p:cNvSpPr txBox="1"/>
          <p:nvPr>
            <p:ph type="body" idx="2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type="body" idx="3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/>
        </p:txBody>
      </p:sp>
      <p:sp>
        <p:nvSpPr>
          <p:cNvPr id="41" name="Google Shape;41;p7"/>
          <p:cNvSpPr txBox="1"/>
          <p:nvPr>
            <p:ph type="body" idx="4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Content with Caption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type="body" idx="1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type="body" idx="2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Picture with Caption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type="pic" idx="2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type="body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Title and Vertical Text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type="body" idx="1"/>
          </p:nvPr>
        </p:nvSpPr>
        <p:spPr>
          <a:xfrm rot="5400000">
            <a:off x="2777332" y="-270668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Vertical Title and Text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5251054" y="2203054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type="body" idx="1"/>
          </p:nvPr>
        </p:nvSpPr>
        <p:spPr>
          <a:xfrm rot="5400000">
            <a:off x="917179" y="128984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 panose="020F0502020204030204"/>
              <a:buNone/>
              <a:defRPr sz="4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•"/>
              <a:defRPr sz="2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type="dt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type="ft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type="sldNum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A yellow and white calendar with cartoon characters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0" y="0"/>
            <a:ext cx="99060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2636650" y="4179275"/>
            <a:ext cx="21567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535792" y="1055344"/>
            <a:ext cx="3476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r>
              <a:rPr lang="en-US" sz="1400" b="1" i="0" u="none" strike="noStrike" cap="none">
                <a:solidFill>
                  <a:srgbClr val="1F3463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Tuần 1</a:t>
            </a:r>
            <a:r>
              <a:rPr lang="en-US" b="1">
                <a:solidFill>
                  <a:srgbClr val="1F3463"/>
                </a:solidFill>
              </a:rPr>
              <a:t>5</a:t>
            </a:r>
            <a:r>
              <a:rPr lang="en-US" sz="1400" b="1" i="0" u="none" strike="noStrike" cap="none">
                <a:solidFill>
                  <a:srgbClr val="1F3463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Từ </a:t>
            </a:r>
            <a:r>
              <a:rPr lang="en-US" b="1">
                <a:solidFill>
                  <a:srgbClr val="1F3463"/>
                </a:solidFill>
              </a:rPr>
              <a:t>24</a:t>
            </a:r>
            <a:r>
              <a:rPr lang="en-US" sz="1400" b="1" i="0" u="none" strike="noStrike" cap="none">
                <a:solidFill>
                  <a:srgbClr val="1F3463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/11/2025 – </a:t>
            </a:r>
            <a:r>
              <a:rPr lang="en-US" b="1">
                <a:solidFill>
                  <a:srgbClr val="1F3463"/>
                </a:solidFill>
              </a:rPr>
              <a:t>28</a:t>
            </a:r>
            <a:r>
              <a:rPr lang="en-US" sz="1400" b="1" i="0" u="none" strike="noStrike" cap="none">
                <a:solidFill>
                  <a:srgbClr val="1F3463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/11/2025</a:t>
            </a:r>
            <a:endParaRPr sz="1400" b="1" i="0" u="none" strike="noStrike" cap="none">
              <a:solidFill>
                <a:srgbClr val="1F3463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3435275" y="1570575"/>
            <a:ext cx="13866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1100" b="1" i="0" u="none" strike="noStrike" cap="none">
                <a:solidFill>
                  <a:srgbClr val="1F386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Ngày </a:t>
            </a:r>
            <a:r>
              <a:rPr lang="en-US" sz="1100" b="1">
                <a:solidFill>
                  <a:srgbClr val="1F3864"/>
                </a:solidFill>
              </a:rPr>
              <a:t>24</a:t>
            </a:r>
            <a:r>
              <a:rPr lang="en-US" sz="1100" b="1" i="0" u="none" strike="noStrike" cap="none">
                <a:solidFill>
                  <a:srgbClr val="1F386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/11/2025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5780922" y="1570571"/>
            <a:ext cx="13866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none" strike="noStrike" cap="none">
                <a:solidFill>
                  <a:srgbClr val="1F386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Ngày </a:t>
            </a:r>
            <a:r>
              <a:rPr lang="en-US" sz="1100" b="1">
                <a:solidFill>
                  <a:srgbClr val="1F3864"/>
                </a:solidFill>
              </a:rPr>
              <a:t>25</a:t>
            </a:r>
            <a:r>
              <a:rPr lang="en-US" sz="1100" b="1" i="0" u="none" strike="noStrike" cap="none">
                <a:solidFill>
                  <a:srgbClr val="1F386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/11/2025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8143025" y="1570571"/>
            <a:ext cx="15084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none" strike="noStrike" cap="none">
                <a:solidFill>
                  <a:srgbClr val="1F386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 </a:t>
            </a:r>
            <a:r>
              <a:rPr lang="en-US" sz="1100" b="1">
                <a:solidFill>
                  <a:srgbClr val="1F3864"/>
                </a:solidFill>
              </a:rPr>
              <a:t>26</a:t>
            </a:r>
            <a:r>
              <a:rPr lang="en-US" sz="1100" b="1" i="0" u="none" strike="noStrike" cap="none">
                <a:solidFill>
                  <a:srgbClr val="1F386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/11/2025</a:t>
            </a:r>
            <a:endParaRPr sz="18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623232" y="4072469"/>
            <a:ext cx="13548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none" strike="noStrike" cap="none">
                <a:solidFill>
                  <a:srgbClr val="1F386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:Ngày 2</a:t>
            </a:r>
            <a:r>
              <a:rPr lang="en-US" sz="1100" b="1">
                <a:solidFill>
                  <a:srgbClr val="1F3864"/>
                </a:solidFill>
              </a:rPr>
              <a:t>7</a:t>
            </a:r>
            <a:r>
              <a:rPr lang="en-US" sz="1100" b="1" i="0" u="none" strike="noStrike" cap="none">
                <a:solidFill>
                  <a:srgbClr val="1F386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/11/2025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5870398" y="4072471"/>
            <a:ext cx="13866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none" strike="noStrike" cap="none">
                <a:solidFill>
                  <a:srgbClr val="1F386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:2</a:t>
            </a:r>
            <a:r>
              <a:rPr lang="en-US" sz="1100" b="1">
                <a:solidFill>
                  <a:srgbClr val="1F3864"/>
                </a:solidFill>
              </a:rPr>
              <a:t>8</a:t>
            </a:r>
            <a:r>
              <a:rPr lang="en-US" sz="1100" b="1" i="0" u="none" strike="noStrike" cap="none">
                <a:solidFill>
                  <a:srgbClr val="1F386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/11/2025  </a:t>
            </a: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334375" y="1741550"/>
            <a:ext cx="2316900" cy="19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sng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Sáng:</a:t>
            </a:r>
            <a:endParaRPr sz="1400" b="0" i="0" u="none" strike="noStrike" cap="none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Cháo bí đỏ thịt băm</a:t>
            </a:r>
            <a:endParaRPr sz="1400" b="0" i="0" u="none" strike="noStrike" cap="none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Bún thịt xào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sng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Trưa:</a:t>
            </a:r>
            <a:endParaRPr sz="1400" b="0" i="0" u="none" strike="noStrike" cap="none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Cơm trắng. 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Cá basa tẩm bột chiên mắm tỏi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Rau muống luộc</a:t>
            </a:r>
            <a:endParaRPr sz="1400" b="0" i="0" u="none" strike="noStrike" cap="none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Canh chua tôm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Chuối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sng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Xế:</a:t>
            </a:r>
            <a:r>
              <a:rPr lang="en-US" sz="1100" b="1" i="0" u="none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Mì trộn tương đen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2568850" y="4241650"/>
            <a:ext cx="2503800" cy="229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sng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Sáng:</a:t>
            </a:r>
            <a:endParaRPr sz="1100" b="1" i="0" u="sng" strike="noStrike" cap="none">
              <a:solidFill>
                <a:srgbClr val="1F3363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Bún Thái</a:t>
            </a:r>
            <a:endParaRPr sz="1100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Hủ tiếu trộn bò viên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sng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Trưa:</a:t>
            </a:r>
            <a:endParaRPr sz="1100" b="1" i="0" u="sng" strike="noStrike" cap="none">
              <a:solidFill>
                <a:srgbClr val="1F3363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Cơm trắng. </a:t>
            </a:r>
            <a:endParaRPr sz="1100" b="1" u="sng">
              <a:solidFill>
                <a:srgbClr val="1F3363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Thịt heo xào chua ngọt</a:t>
            </a:r>
            <a:endParaRPr sz="1100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Bí ngòi xào</a:t>
            </a:r>
            <a:endParaRPr sz="1100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Canh cải xanh nấu thịt</a:t>
            </a:r>
            <a:endParaRPr sz="1100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Đu đủ</a:t>
            </a:r>
            <a:endParaRPr sz="1100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 b="1" u="sng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Xế:</a:t>
            </a:r>
            <a:r>
              <a:rPr lang="en-US" sz="1100" b="1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  <a:endParaRPr sz="1100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Hoành thánh chiên sốt thịt bằm, rau củ</a:t>
            </a:r>
            <a:endParaRPr sz="1100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sz="1100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4919675" y="4220425"/>
            <a:ext cx="23169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sng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Sáng:</a:t>
            </a:r>
            <a:endParaRPr sz="1100" b="1" i="0" u="sng" strike="noStrike" cap="none">
              <a:solidFill>
                <a:srgbClr val="1F3363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Phở gà xé</a:t>
            </a:r>
            <a:endParaRPr sz="1100" b="1" i="0" u="sng" strike="noStrike" cap="none">
              <a:solidFill>
                <a:srgbClr val="1F3363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sng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Trưa:</a:t>
            </a:r>
            <a:endParaRPr sz="1100" b="1" i="0" u="sng" strike="noStrike" cap="none">
              <a:solidFill>
                <a:srgbClr val="1F3363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Bún bò Huế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Cam vàng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sng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Xế:</a:t>
            </a:r>
            <a:r>
              <a:rPr lang="en-US" sz="1100" b="1" i="0" u="none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Bánh muffin socola</a:t>
            </a:r>
            <a:endParaRPr sz="1100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Yakult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2650000" y="1825000"/>
            <a:ext cx="2341500" cy="19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sng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Sáng:</a:t>
            </a:r>
            <a:endParaRPr sz="1100" b="0" i="0" u="none" strike="noStrike" cap="none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Bún riêu</a:t>
            </a:r>
            <a:endParaRPr sz="1100" b="0" i="0" u="none" strike="noStrike" cap="none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Sandwich trứng sốt mayonnaise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sng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Trưa:</a:t>
            </a:r>
            <a:endParaRPr sz="1100" b="0" i="0" u="none" strike="noStrike" cap="none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Cơm trắng. 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Thịt xíu mại</a:t>
            </a:r>
            <a:endParaRPr sz="1100" b="0" i="0" u="none" strike="noStrike" cap="none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Su hào luộc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Canh bí đỏ hầm xương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Thanh long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sng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Xế:</a:t>
            </a:r>
            <a:r>
              <a:rPr lang="en-US" sz="1100" b="1" i="0" u="none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  <a:endParaRPr sz="1100" b="0" i="0" u="none" strike="noStrike" cap="none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Súp bò khoai tây – cà rốt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4978013" y="1786300"/>
            <a:ext cx="22002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sng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Sáng:</a:t>
            </a:r>
            <a:endParaRPr sz="1400" b="0" i="0" u="none" strike="noStrike" cap="none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Bánh đa tôm thịt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Nui xào thập cẩm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sng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Trưa:</a:t>
            </a:r>
            <a:endParaRPr sz="1400" b="0" i="0" u="none" strike="noStrike" cap="none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Cơm trắng. 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Đùi Gà rô ti</a:t>
            </a:r>
            <a:endParaRPr sz="1400" b="0" i="0" u="none" strike="noStrike" cap="none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Cải ngọt xào nấm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Canh khoai mỡ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Dưa lưới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</a:pPr>
            <a:r>
              <a:rPr lang="en-US" sz="1100" b="1" i="0" u="sng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Xế:</a:t>
            </a:r>
            <a:r>
              <a:rPr lang="en-US" sz="1100" b="1" i="0" u="none" strike="noStrike" cap="none">
                <a:solidFill>
                  <a:srgbClr val="1F3363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 b="0" i="0" u="none" strike="noStrike" cap="none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➢ </a:t>
            </a:r>
            <a:r>
              <a:rPr lang="en-US" sz="1100">
                <a:solidFill>
                  <a:srgbClr val="2F5496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Ngũ cốc sữa</a:t>
            </a: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sz="1100" b="0" i="0" u="none" strike="noStrike" cap="none">
              <a:solidFill>
                <a:srgbClr val="2F5496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789</Words>
  <Application>WPS Presentation</Application>
  <PresentationFormat/>
  <Paragraphs>71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SimSun</vt:lpstr>
      <vt:lpstr>Wingdings</vt:lpstr>
      <vt:lpstr>Arial</vt:lpstr>
      <vt:lpstr>Calibri</vt:lpstr>
      <vt:lpstr>Times New Roman</vt:lpstr>
      <vt:lpstr>Microsoft YaHei</vt:lpstr>
      <vt:lpstr>Arial Unicode MS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Thong Phan</dc:creator>
  <cp:lastModifiedBy>hồng thanh</cp:lastModifiedBy>
  <cp:revision>5</cp:revision>
  <dcterms:created xsi:type="dcterms:W3CDTF">2025-11-25T01:31:17Z</dcterms:created>
  <dcterms:modified xsi:type="dcterms:W3CDTF">2025-11-25T01:40:41Z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2B489258A08D4916B78C0FE9CBD7178F_13</vt:lpwstr>
  </property>
  <property fmtid="{D5CDD505-2E9C-101B-9397-08002B2CF9AE}" pid="3" name="KSOProductBuildVer">
    <vt:lpwstr>1033-12.2.0.22530</vt:lpwstr>
  </property>
</Properties>
</file>