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990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sopIURBcidyUPoPg/PY3kJ/Ql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yellow and white calendar with cartoon characters&#10;&#10;Description automatically generated"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636650" y="4179275"/>
            <a:ext cx="2156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535792" y="1055344"/>
            <a:ext cx="347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F3463"/>
                </a:solidFill>
                <a:latin typeface="Arial"/>
                <a:ea typeface="Arial"/>
                <a:cs typeface="Arial"/>
                <a:sym typeface="Arial"/>
              </a:rPr>
              <a:t>Tuần 1</a:t>
            </a:r>
            <a:r>
              <a:rPr b="1" lang="en-US">
                <a:solidFill>
                  <a:srgbClr val="1F3463"/>
                </a:solidFill>
              </a:rPr>
              <a:t>8</a:t>
            </a:r>
            <a:r>
              <a:rPr b="1" i="0" lang="en-US" sz="1400" u="none" cap="none" strike="noStrike">
                <a:solidFill>
                  <a:srgbClr val="1F3463"/>
                </a:solidFill>
                <a:latin typeface="Arial"/>
                <a:ea typeface="Arial"/>
                <a:cs typeface="Arial"/>
                <a:sym typeface="Arial"/>
              </a:rPr>
              <a:t>. Từ </a:t>
            </a:r>
            <a:r>
              <a:rPr b="1" lang="en-US">
                <a:solidFill>
                  <a:srgbClr val="1F3463"/>
                </a:solidFill>
              </a:rPr>
              <a:t>15</a:t>
            </a:r>
            <a:r>
              <a:rPr b="1" i="0" lang="en-US" sz="1400" u="none" cap="none" strike="noStrike">
                <a:solidFill>
                  <a:srgbClr val="1F3463"/>
                </a:solidFill>
                <a:latin typeface="Arial"/>
                <a:ea typeface="Arial"/>
                <a:cs typeface="Arial"/>
                <a:sym typeface="Arial"/>
              </a:rPr>
              <a:t>/12/2025 – </a:t>
            </a:r>
            <a:r>
              <a:rPr b="1" lang="en-US">
                <a:solidFill>
                  <a:srgbClr val="1F3463"/>
                </a:solidFill>
              </a:rPr>
              <a:t>19</a:t>
            </a:r>
            <a:r>
              <a:rPr b="1" i="0" lang="en-US" sz="1400" u="none" cap="none" strike="noStrike">
                <a:solidFill>
                  <a:srgbClr val="1F3463"/>
                </a:solidFill>
                <a:latin typeface="Arial"/>
                <a:ea typeface="Arial"/>
                <a:cs typeface="Arial"/>
                <a:sym typeface="Arial"/>
              </a:rPr>
              <a:t>/12/2025</a:t>
            </a:r>
            <a:endParaRPr b="1" i="0" sz="1400" u="none" cap="none" strike="noStrike">
              <a:solidFill>
                <a:srgbClr val="1F34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435275" y="1570575"/>
            <a:ext cx="138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Ngày </a:t>
            </a:r>
            <a:r>
              <a:rPr b="1" lang="en-US" sz="1100">
                <a:solidFill>
                  <a:srgbClr val="1F3864"/>
                </a:solidFill>
              </a:rPr>
              <a:t>15</a:t>
            </a: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/12/2025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780922" y="1570571"/>
            <a:ext cx="138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 Ngày </a:t>
            </a:r>
            <a:r>
              <a:rPr b="1" lang="en-US" sz="1100">
                <a:solidFill>
                  <a:srgbClr val="1F3864"/>
                </a:solidFill>
              </a:rPr>
              <a:t>16</a:t>
            </a: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/12/2025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8143025" y="1570571"/>
            <a:ext cx="15084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 1</a:t>
            </a:r>
            <a:r>
              <a:rPr b="1" lang="en-US" sz="1100">
                <a:solidFill>
                  <a:srgbClr val="1F3864"/>
                </a:solidFill>
              </a:rPr>
              <a:t>7</a:t>
            </a: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/12/2025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623232" y="4072469"/>
            <a:ext cx="1354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:Ngày 1</a:t>
            </a:r>
            <a:r>
              <a:rPr b="1" lang="en-US" sz="1100">
                <a:solidFill>
                  <a:srgbClr val="1F3864"/>
                </a:solidFill>
              </a:rPr>
              <a:t>8</a:t>
            </a: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/12/2025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870398" y="4072471"/>
            <a:ext cx="13866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:1</a:t>
            </a:r>
            <a:r>
              <a:rPr b="1" lang="en-US" sz="1100">
                <a:solidFill>
                  <a:srgbClr val="1F3864"/>
                </a:solidFill>
              </a:rPr>
              <a:t>9</a:t>
            </a:r>
            <a:r>
              <a:rPr b="1" i="0" lang="en-US" sz="11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/12/2025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334375" y="1741550"/>
            <a:ext cx="2316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Sáng: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Bún riêu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Nui xào bò rau cải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Trưa: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Cơm trắng. 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Tôm tempura, khoai tây chiên xốt xí muội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Salat rau, trứng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Canh rong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biển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đậu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hũ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thịt băm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Dưa hấu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Xế:</a:t>
            </a:r>
            <a:r>
              <a:rPr b="1" i="0" lang="en-US" sz="1100" u="none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Bắp xào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700600" y="1890325"/>
            <a:ext cx="2200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Sáng:</a:t>
            </a:r>
            <a:endParaRPr b="1" i="0" sz="1100" u="sng" cap="none" strike="noStrike">
              <a:solidFill>
                <a:srgbClr val="1F33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Bánh đa nấu thịt băm rau củ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Bánh ướt nhân thịt, chả lụa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Trưa:</a:t>
            </a:r>
            <a:endParaRPr b="1" i="0" sz="1100" u="sng" cap="none" strike="noStrike">
              <a:solidFill>
                <a:srgbClr val="1F33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Cơm trắng</a:t>
            </a:r>
            <a:endParaRPr b="1" sz="1100" u="sng">
              <a:solidFill>
                <a:srgbClr val="1F33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Thịt kho đậu hủ, trứng cút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Cải thảo xào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Canh gà hầm củ sen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Táo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Xế:</a:t>
            </a:r>
            <a:r>
              <a:rPr b="1" i="0" lang="en-US" sz="1100" u="none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Súp thịt nấm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017475" y="4372800"/>
            <a:ext cx="2316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Sáng:</a:t>
            </a:r>
            <a:endParaRPr b="1" i="0" sz="1100" u="sng" cap="none" strike="noStrike">
              <a:solidFill>
                <a:srgbClr val="1F33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Phở gà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Mì xào thập cẩm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Trưa:</a:t>
            </a:r>
            <a:endParaRPr b="1" i="0" sz="1100" u="sng" cap="none" strike="noStrike">
              <a:solidFill>
                <a:srgbClr val="1F336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Cơm tấm sườn,chả trứng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Canh bí xanh nấu thịt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Nước sâm</a:t>
            </a:r>
            <a:endParaRPr sz="1100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Xế:</a:t>
            </a:r>
            <a:r>
              <a:rPr b="1" i="0" lang="en-US" sz="1100" u="none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Bánh nho dài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Sữa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đậu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nành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978013" y="1786300"/>
            <a:ext cx="22002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Sáng: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Cháo sườn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Bún thịt chả giò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Trưa: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Cơm trắng. 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Bò xào đậu cove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Bông cải cà rốt luộc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Canh bí đỏ nấu xương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Nước chanh dây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Xế:</a:t>
            </a:r>
            <a:r>
              <a:rPr b="1" i="0" lang="en-US" sz="1100" u="none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Mì gà tiềm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2642250" y="4332150"/>
            <a:ext cx="23169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Sáng: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Bánh canh thịt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Bánh mì xá xíu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Trưa: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Cơm trắng. 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Cá kho tộ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Bắp cải xào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Canh chua cá bạc hà, giá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Dưa lưới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sng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Xế:</a:t>
            </a:r>
            <a:r>
              <a:rPr b="1" i="0" lang="en-US" sz="1100" u="none" cap="none" strike="noStrike">
                <a:solidFill>
                  <a:srgbClr val="1F336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Bún mọc</a:t>
            </a:r>
            <a:endParaRPr b="0" i="0" sz="1100" u="none" cap="none" strike="noStrike">
              <a:solidFill>
                <a:srgbClr val="2F549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2024-06-01T12:12:02Z</dcterms:created>
  <dc:creator>Thong Phan</dc:creator>
</cp:coreProperties>
</file>